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66FF33"/>
    <a:srgbClr val="1147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76" y="-4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109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66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61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21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363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994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19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80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50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2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69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F2220-A4F3-4771-AE1B-7381242282D7}" type="datetimeFigureOut">
              <a:rPr kumimoji="1" lang="ja-JP" altLang="en-US" smtClean="0"/>
              <a:t>2014/3/31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06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原病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287" y="899703"/>
            <a:ext cx="6359829" cy="508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4572000" y="6237312"/>
            <a:ext cx="911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Months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 rot="16200000">
            <a:off x="-54704" y="3285516"/>
            <a:ext cx="2709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Cause-specific survival rate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625421" y="3995467"/>
            <a:ext cx="106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P=0.0002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79287" y="1844824"/>
            <a:ext cx="2117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M-SM1 cancer in ER</a:t>
            </a:r>
            <a:endParaRPr kumimoji="1" lang="ja-JP" altLang="en-US" dirty="0"/>
          </a:p>
        </p:txBody>
      </p:sp>
      <p:cxnSp>
        <p:nvCxnSpPr>
          <p:cNvPr id="18" name="直線コネクタ 17"/>
          <p:cNvCxnSpPr/>
          <p:nvPr/>
        </p:nvCxnSpPr>
        <p:spPr>
          <a:xfrm>
            <a:off x="6023051" y="2029490"/>
            <a:ext cx="3600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6479287" y="2123564"/>
            <a:ext cx="1849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SM2 cancer in ER</a:t>
            </a:r>
            <a:endParaRPr kumimoji="1" lang="ja-JP" altLang="en-US" dirty="0"/>
          </a:p>
        </p:txBody>
      </p:sp>
      <p:cxnSp>
        <p:nvCxnSpPr>
          <p:cNvPr id="20" name="直線コネクタ 19"/>
          <p:cNvCxnSpPr/>
          <p:nvPr/>
        </p:nvCxnSpPr>
        <p:spPr>
          <a:xfrm>
            <a:off x="6023051" y="2308230"/>
            <a:ext cx="360040" cy="0"/>
          </a:xfrm>
          <a:prstGeom prst="line">
            <a:avLst/>
          </a:prstGeom>
          <a:ln w="38100">
            <a:solidFill>
              <a:srgbClr val="1147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6479287" y="2420888"/>
            <a:ext cx="2104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M cancer in surgery</a:t>
            </a:r>
            <a:endParaRPr kumimoji="1" lang="ja-JP" altLang="en-US" dirty="0"/>
          </a:p>
        </p:txBody>
      </p:sp>
      <p:cxnSp>
        <p:nvCxnSpPr>
          <p:cNvPr id="22" name="直線コネクタ 21"/>
          <p:cNvCxnSpPr/>
          <p:nvPr/>
        </p:nvCxnSpPr>
        <p:spPr>
          <a:xfrm>
            <a:off x="6023051" y="2602187"/>
            <a:ext cx="360040" cy="0"/>
          </a:xfrm>
          <a:prstGeom prst="line">
            <a:avLst/>
          </a:prstGeom>
          <a:ln w="3810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6479287" y="2699628"/>
            <a:ext cx="2256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SM2 cancer in surgery</a:t>
            </a:r>
            <a:endParaRPr kumimoji="1" lang="ja-JP" altLang="en-US" dirty="0"/>
          </a:p>
        </p:txBody>
      </p:sp>
      <p:cxnSp>
        <p:nvCxnSpPr>
          <p:cNvPr id="24" name="直線コネクタ 23"/>
          <p:cNvCxnSpPr/>
          <p:nvPr/>
        </p:nvCxnSpPr>
        <p:spPr>
          <a:xfrm>
            <a:off x="6012160" y="2864511"/>
            <a:ext cx="360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54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21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</dc:creator>
  <cp:lastModifiedBy>take</cp:lastModifiedBy>
  <cp:revision>10</cp:revision>
  <dcterms:created xsi:type="dcterms:W3CDTF">2014-02-15T12:45:56Z</dcterms:created>
  <dcterms:modified xsi:type="dcterms:W3CDTF">2014-03-31T09:11:00Z</dcterms:modified>
</cp:coreProperties>
</file>