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1147D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6" y="-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0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66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1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2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6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9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0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0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69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全生存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951925"/>
            <a:ext cx="6156684" cy="492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572000" y="6237312"/>
            <a:ext cx="91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Months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242174" y="3285516"/>
            <a:ext cx="211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Over</a:t>
            </a:r>
            <a:r>
              <a:rPr lang="en-US" altLang="ja-JP" dirty="0" smtClean="0"/>
              <a:t>-</a:t>
            </a:r>
            <a:r>
              <a:rPr lang="en-US" altLang="ja-JP" dirty="0" smtClean="0"/>
              <a:t>all</a:t>
            </a:r>
            <a:r>
              <a:rPr lang="en-US" altLang="ja-JP" dirty="0" smtClean="0"/>
              <a:t> </a:t>
            </a:r>
            <a:r>
              <a:rPr lang="en-US" altLang="ja-JP" dirty="0" smtClean="0"/>
              <a:t>survival rate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92141" y="548680"/>
            <a:ext cx="211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M-SM1 cancer in ER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6035905" y="733346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492141" y="827420"/>
            <a:ext cx="184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SM2 cancer in ER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6035905" y="1012086"/>
            <a:ext cx="360040" cy="0"/>
          </a:xfrm>
          <a:prstGeom prst="line">
            <a:avLst/>
          </a:prstGeom>
          <a:ln w="38100">
            <a:solidFill>
              <a:srgbClr val="114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228184" y="464384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P=0.08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92141" y="1124744"/>
            <a:ext cx="2104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 cancer in surgery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6035905" y="1306043"/>
            <a:ext cx="360040" cy="0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92141" y="1403484"/>
            <a:ext cx="22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SM2 cancer in surgery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6025014" y="1568367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5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</dc:creator>
  <cp:lastModifiedBy>take</cp:lastModifiedBy>
  <cp:revision>12</cp:revision>
  <dcterms:created xsi:type="dcterms:W3CDTF">2014-02-15T12:45:56Z</dcterms:created>
  <dcterms:modified xsi:type="dcterms:W3CDTF">2014-03-31T08:33:31Z</dcterms:modified>
</cp:coreProperties>
</file>