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0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66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61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21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6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99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1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0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0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69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2220-A4F3-4771-AE1B-7381242282D7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n\Dropbox\残胃\原病 全体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942" y="880076"/>
            <a:ext cx="6471426" cy="517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572000" y="6237312"/>
            <a:ext cx="91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Months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81154" y="3285516"/>
            <a:ext cx="2762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Cause-specific </a:t>
            </a:r>
            <a:r>
              <a:rPr lang="en-US" altLang="ja-JP" dirty="0" smtClean="0"/>
              <a:t>survival rate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52372" y="2132856"/>
            <a:ext cx="10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ER group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5796136" y="2317522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252372" y="2411596"/>
            <a:ext cx="142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Sugery</a:t>
            </a:r>
            <a:r>
              <a:rPr lang="en-US" altLang="ja-JP" dirty="0" smtClean="0"/>
              <a:t> group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5796136" y="2596262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324380" y="342900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P=0.33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67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</dc:creator>
  <cp:lastModifiedBy>n</cp:lastModifiedBy>
  <cp:revision>4</cp:revision>
  <dcterms:created xsi:type="dcterms:W3CDTF">2014-02-15T12:45:56Z</dcterms:created>
  <dcterms:modified xsi:type="dcterms:W3CDTF">2014-02-16T00:40:44Z</dcterms:modified>
</cp:coreProperties>
</file>