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0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6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9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6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2220-A4F3-4771-AE1B-7381242282D7}" type="datetimeFigureOut">
              <a:rPr kumimoji="1" lang="ja-JP" altLang="en-US" smtClean="0"/>
              <a:t>2014/04/03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4503-9CCA-48A8-A6EE-035B751A9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n\Dropbox\残胃\全生存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82" y="836711"/>
            <a:ext cx="6624736" cy="529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72000" y="6237312"/>
            <a:ext cx="91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Months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250988" y="3285516"/>
            <a:ext cx="209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Over all survival rate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42614" y="980728"/>
            <a:ext cx="10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ER group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6186378" y="1165394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642614" y="1259468"/>
            <a:ext cx="1506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Surgery </a:t>
            </a:r>
            <a:r>
              <a:rPr lang="en-US" altLang="ja-JP" dirty="0" smtClean="0"/>
              <a:t>group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6186378" y="1444134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741869" y="478786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P=0.6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</dc:creator>
  <cp:lastModifiedBy>UEDO NORIYA</cp:lastModifiedBy>
  <cp:revision>4</cp:revision>
  <dcterms:created xsi:type="dcterms:W3CDTF">2014-02-15T12:45:56Z</dcterms:created>
  <dcterms:modified xsi:type="dcterms:W3CDTF">2014-04-02T21:13:59Z</dcterms:modified>
</cp:coreProperties>
</file>