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style val="10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Euglycemic (MELD)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5432098765432167E-2"/>
                  <c:y val="-3.6478424591628346E-2"/>
                </c:manualLayout>
              </c:layout>
              <c:showVal val="1"/>
            </c:dLbl>
            <c:dLbl>
              <c:idx val="1"/>
              <c:layout>
                <c:manualLayout>
                  <c:x val="7.7160493827161079E-3"/>
                  <c:y val="4.4896522574312023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&gt;15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134.69999999999999</c:v>
                </c:pt>
                <c:pt idx="1">
                  <c:v>97.2</c:v>
                </c:pt>
                <c:pt idx="2">
                  <c:v>181.7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Euglycemic (CTP)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1728395061728392E-3"/>
                  <c:y val="7.01508165223622E-2"/>
                </c:manualLayout>
              </c:layout>
              <c:showVal val="1"/>
            </c:dLbl>
            <c:dLbl>
              <c:idx val="1"/>
              <c:layout>
                <c:manualLayout>
                  <c:x val="-7.7160493827161079E-3"/>
                  <c:y val="-7.8568914505045939E-2"/>
                </c:manualLayout>
              </c:layout>
              <c:showVal val="1"/>
            </c:dLbl>
            <c:dLbl>
              <c:idx val="2"/>
              <c:layout>
                <c:manualLayout>
                  <c:x val="1.1316741696018078E-16"/>
                  <c:y val="6.4538751200573313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&gt;15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121.6</c:v>
                </c:pt>
                <c:pt idx="1">
                  <c:v>123.1</c:v>
                </c:pt>
                <c:pt idx="2">
                  <c:v>175.8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DM (MELD)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1728395061728392E-3"/>
                  <c:y val="3.6478424591628346E-2"/>
                </c:manualLayout>
              </c:layout>
              <c:showVal val="1"/>
            </c:dLbl>
            <c:dLbl>
              <c:idx val="1"/>
              <c:layout>
                <c:manualLayout>
                  <c:x val="-2.4691358024691412E-2"/>
                  <c:y val="-2.8060326608944881E-2"/>
                </c:manualLayout>
              </c:layout>
              <c:showVal val="1"/>
            </c:dLbl>
            <c:dLbl>
              <c:idx val="2"/>
              <c:layout>
                <c:manualLayout>
                  <c:x val="1.1316741696017925E-16"/>
                  <c:y val="3.0866359269839376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&gt;15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26.3</c:v>
                </c:pt>
                <c:pt idx="1">
                  <c:v>29.7</c:v>
                </c:pt>
                <c:pt idx="2">
                  <c:v>24.7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DM (CTP)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5432098765432131E-2"/>
                  <c:y val="-3.3672391930733854E-2"/>
                </c:manualLayout>
              </c:layout>
              <c:showVal val="1"/>
            </c:dLbl>
            <c:dLbl>
              <c:idx val="1"/>
              <c:layout>
                <c:manualLayout>
                  <c:x val="-7.7160493827160793E-3"/>
                  <c:y val="3.6478424591628346E-2"/>
                </c:manualLayout>
              </c:layout>
              <c:showVal val="1"/>
            </c:dLbl>
            <c:dLbl>
              <c:idx val="2"/>
              <c:layout>
                <c:manualLayout>
                  <c:x val="-3.3950617283950511E-2"/>
                  <c:y val="-2.8060326608944881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&gt;15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27.7</c:v>
                </c:pt>
                <c:pt idx="1">
                  <c:v>25.9</c:v>
                </c:pt>
                <c:pt idx="2">
                  <c:v>29.5</c:v>
                </c:pt>
              </c:numCache>
            </c:numRef>
          </c:val>
        </c:ser>
        <c:dLbls>
          <c:showVal val="1"/>
        </c:dLbls>
        <c:marker val="1"/>
        <c:axId val="92992256"/>
        <c:axId val="92994560"/>
      </c:lineChart>
      <c:catAx>
        <c:axId val="92992256"/>
        <c:scaling>
          <c:orientation val="minMax"/>
        </c:scaling>
        <c:axPos val="b"/>
        <c:majorTickMark val="none"/>
        <c:tickLblPos val="nextTo"/>
        <c:crossAx val="92994560"/>
        <c:crosses val="autoZero"/>
        <c:auto val="1"/>
        <c:lblAlgn val="ctr"/>
        <c:lblOffset val="100"/>
      </c:catAx>
      <c:valAx>
        <c:axId val="9299456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9299225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DFE5-0807-4D33-A09D-DE30091B2CBC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E6A9-B139-4EF0-9645-049FC02223F2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HOMA beta in euglycemic &amp; diabetic cirrhosis</a:t>
            </a:r>
            <a:endParaRPr lang="en-IN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43504" y="2714620"/>
            <a:ext cx="149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value &lt; 0.05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HOMA beta in euglycemic &amp; diabetic cirrhosis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HOMA beta in euglycemic &amp; diabetic cirrhosis</dc:title>
  <dc:creator>Mi2</dc:creator>
  <cp:lastModifiedBy>Mi2</cp:lastModifiedBy>
  <cp:revision>1</cp:revision>
  <dcterms:created xsi:type="dcterms:W3CDTF">2013-11-13T18:15:52Z</dcterms:created>
  <dcterms:modified xsi:type="dcterms:W3CDTF">2013-11-13T18:16:02Z</dcterms:modified>
</cp:coreProperties>
</file>