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3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style val="10"/>
  <c:chart>
    <c:autoTitleDeleted val="1"/>
    <c:plotArea>
      <c:layout>
        <c:manualLayout>
          <c:layoutTarget val="inner"/>
          <c:xMode val="edge"/>
          <c:yMode val="edge"/>
          <c:x val="6.1728395061728496E-3"/>
          <c:y val="0.11997247878517812"/>
          <c:w val="0.96604938271604934"/>
          <c:h val="0.73502346351483816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 Euglycemic (MELD)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1728395061728504E-3"/>
                  <c:y val="4.7702555235206688E-2"/>
                </c:manualLayout>
              </c:layout>
              <c:showVal val="1"/>
            </c:dLbl>
            <c:dLbl>
              <c:idx val="1"/>
              <c:layout>
                <c:manualLayout>
                  <c:x val="-3.3950617283950692E-2"/>
                  <c:y val="-5.6120653217889761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 15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1.9900000000000013</c:v>
                </c:pt>
                <c:pt idx="1">
                  <c:v>1.9200000000000013</c:v>
                </c:pt>
                <c:pt idx="2">
                  <c:v>2.94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Euglycemic (CTP)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5432098765432185E-2"/>
                  <c:y val="-6.4538751200573521E-2"/>
                </c:manualLayout>
              </c:layout>
              <c:showVal val="1"/>
            </c:dLbl>
            <c:dLbl>
              <c:idx val="2"/>
              <c:layout>
                <c:manualLayout>
                  <c:x val="-6.0185185185185057E-2"/>
                  <c:y val="-3.6478424591628401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 15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2.0499999999999998</c:v>
                </c:pt>
                <c:pt idx="1">
                  <c:v>1.6600000000000001</c:v>
                </c:pt>
                <c:pt idx="2">
                  <c:v>3.08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DM (MELD)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0"/>
                  <c:y val="-2.5254293948050392E-2"/>
                </c:manualLayout>
              </c:layout>
              <c:showVal val="1"/>
            </c:dLbl>
            <c:dLbl>
              <c:idx val="1"/>
              <c:layout>
                <c:manualLayout>
                  <c:x val="-1.697530864197537E-2"/>
                  <c:y val="3.3672391930733854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 15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5.26</c:v>
                </c:pt>
                <c:pt idx="1">
                  <c:v>4.5</c:v>
                </c:pt>
                <c:pt idx="2">
                  <c:v>4.79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DM (CTP)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1.3888888888888944E-2"/>
                  <c:y val="4.4896522574311981E-2"/>
                </c:manualLayout>
              </c:layout>
              <c:showVal val="1"/>
            </c:dLbl>
            <c:dLbl>
              <c:idx val="1"/>
              <c:layout>
                <c:manualLayout>
                  <c:x val="-4.3209876543209791E-2"/>
                  <c:y val="-3.6478424591628388E-2"/>
                </c:manualLayout>
              </c:layout>
              <c:showVal val="1"/>
            </c:dLbl>
            <c:showVal val="1"/>
          </c:dLbls>
          <c:errBars>
            <c:errDir val="y"/>
            <c:errBarType val="both"/>
            <c:errValType val="stdErr"/>
          </c:errBars>
          <c:cat>
            <c:strRef>
              <c:f>Sheet1!$A$2:$A$4</c:f>
              <c:strCache>
                <c:ptCount val="3"/>
                <c:pt idx="0">
                  <c:v>CTP A/MELD &lt; 10</c:v>
                </c:pt>
                <c:pt idx="1">
                  <c:v>CTP B/MELD 10-15</c:v>
                </c:pt>
                <c:pt idx="2">
                  <c:v>CTP C/MELD &gt; 15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4.84</c:v>
                </c:pt>
                <c:pt idx="1">
                  <c:v>4.55</c:v>
                </c:pt>
                <c:pt idx="2">
                  <c:v>6.45</c:v>
                </c:pt>
              </c:numCache>
            </c:numRef>
          </c:val>
        </c:ser>
        <c:dLbls>
          <c:showVal val="1"/>
        </c:dLbls>
        <c:marker val="1"/>
        <c:axId val="107143936"/>
        <c:axId val="107146624"/>
      </c:lineChart>
      <c:catAx>
        <c:axId val="107143936"/>
        <c:scaling>
          <c:orientation val="minMax"/>
        </c:scaling>
        <c:axPos val="b"/>
        <c:majorTickMark val="none"/>
        <c:tickLblPos val="nextTo"/>
        <c:crossAx val="107146624"/>
        <c:crosses val="autoZero"/>
        <c:auto val="1"/>
        <c:lblAlgn val="ctr"/>
        <c:lblOffset val="100"/>
      </c:catAx>
      <c:valAx>
        <c:axId val="10714662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0714393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0.55208</cdr:x>
      <cdr:y>0.26201</cdr:y>
    </cdr:from>
    <cdr:to>
      <cdr:x>0.66319</cdr:x>
      <cdr:y>0.35672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43428" y="1185858"/>
          <a:ext cx="914400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0.52604</cdr:x>
      <cdr:y>0.19888</cdr:y>
    </cdr:from>
    <cdr:to>
      <cdr:x>0.63715</cdr:x>
      <cdr:y>0.40091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29114" y="90010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0.47396</cdr:x>
      <cdr:y>0.16731</cdr:y>
    </cdr:from>
    <cdr:to>
      <cdr:x>0.69965</cdr:x>
      <cdr:y>0.26201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900486" y="757230"/>
          <a:ext cx="1857388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p value &lt; 0.05</a:t>
          </a:r>
          <a:endParaRPr lang="en-IN" sz="1800" dirty="0" smtClean="0"/>
        </a:p>
        <a:p xmlns:a="http://schemas.openxmlformats.org/drawingml/2006/main">
          <a:endParaRPr lang="en-IN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3677D-7F26-4D7C-947B-D2D6C5C487B0}" type="datetimeFigureOut">
              <a:rPr lang="en-US" smtClean="0"/>
              <a:t>11/13/2013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CFE00-418B-4289-B1EF-3B44299E75EC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HOMA IR in euglycemic &amp; diabetic cirrhosis</a:t>
            </a:r>
            <a:endParaRPr lang="en-IN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00628" y="3714752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value &lt; 0.05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HOMA IR in euglycemic &amp; diabetic cirrhosis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HOMA IR in euglycemic &amp; diabetic cirrhosis</dc:title>
  <dc:creator>Mi2</dc:creator>
  <cp:lastModifiedBy>Mi2</cp:lastModifiedBy>
  <cp:revision>1</cp:revision>
  <dcterms:created xsi:type="dcterms:W3CDTF">2013-11-13T18:14:22Z</dcterms:created>
  <dcterms:modified xsi:type="dcterms:W3CDTF">2013-11-13T18:15:17Z</dcterms:modified>
</cp:coreProperties>
</file>